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8" r:id="rId5"/>
    <p:sldId id="340" r:id="rId6"/>
    <p:sldId id="331" r:id="rId7"/>
    <p:sldId id="316" r:id="rId8"/>
    <p:sldId id="335" r:id="rId9"/>
    <p:sldId id="324" r:id="rId10"/>
    <p:sldId id="329" r:id="rId11"/>
    <p:sldId id="334" r:id="rId12"/>
    <p:sldId id="330" r:id="rId13"/>
    <p:sldId id="328" r:id="rId14"/>
    <p:sldId id="337" r:id="rId15"/>
    <p:sldId id="318" r:id="rId16"/>
    <p:sldId id="336" r:id="rId17"/>
    <p:sldId id="326" r:id="rId18"/>
    <p:sldId id="319" r:id="rId19"/>
    <p:sldId id="325" r:id="rId20"/>
    <p:sldId id="320" r:id="rId21"/>
    <p:sldId id="321" r:id="rId22"/>
    <p:sldId id="322" r:id="rId23"/>
    <p:sldId id="327" r:id="rId24"/>
    <p:sldId id="339" r:id="rId25"/>
    <p:sldId id="338" r:id="rId26"/>
    <p:sldId id="323" r:id="rId27"/>
    <p:sldId id="341" r:id="rId28"/>
    <p:sldId id="348" r:id="rId29"/>
    <p:sldId id="342" r:id="rId30"/>
    <p:sldId id="343" r:id="rId31"/>
    <p:sldId id="345" r:id="rId32"/>
    <p:sldId id="347" r:id="rId33"/>
    <p:sldId id="344" r:id="rId34"/>
    <p:sldId id="346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31C0B-784D-4931-B402-86A8F6E75DFA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9EE80-7B74-4546-BD73-85231B1FAA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7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Zijn er 29…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E8203-9213-4DAA-9DF3-51EF2BA2A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D5CC4F-9783-4EC7-8217-97303A22E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47B570-9A80-44E3-8151-26F4208D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935C3A-DEA9-45EB-9E96-9F3BD49A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9D5119-06D4-4C3E-989B-52E278B5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46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6BFA6-5A8F-4B6F-8399-8B681E62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F81269-64C9-44B7-A33F-3F47A4981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30FBFE-C17A-40BE-9861-0B5EB979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527C9-9E3E-40A1-821D-4F97FBBD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FD42D6-B48F-44E9-8F4A-A108BF12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3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5375570-2936-4C45-9B34-F620099D5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E6A00D-35D8-4CA8-AD04-76304C2DB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A13E4A-ED02-46CB-BD20-6AFFCF87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6E0A31-2317-491E-BBC3-7AD2BDD8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C27BE7-6AC7-43ED-A6F6-3D469880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100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45E00-DB8A-46FF-BDF3-71E38998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71A8EF-5D6A-4862-A19D-5F5A8E30C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AD11E0-0DC0-484D-BADC-21E96C2D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7AF7D3-8BB8-4D7B-81D9-17012EB9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56F94D-102C-4909-80FE-AF5428DA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00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FB0CA-33DE-411C-A19F-83527518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FB3351-C918-4649-80D0-65417D7B5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EBED1A-F5F4-4A53-8EF3-BBA86E1E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0B4E0-19E4-49C1-A51E-827E6EA9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9D57BA-CF03-47D0-B02D-DBFEE580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13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28233-916F-4E60-BFA4-ACD0CFE6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C245BE-C8D1-4573-A9D2-A7C1E1352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3743D0-9B2B-4AC2-ACBB-19FB91B77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939FD5-DE7D-462D-9634-5FFD53EC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805AF5-CFCF-46D6-A2FF-398BF573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C83379-0964-4069-9580-26B2687F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55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C8391-BD01-4C94-B062-0B4BBB90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572912-9E0D-47B8-A6C7-7DCA1F163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81260B-50A3-4576-A858-CDD971F96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98AF35-9459-4150-BC64-A805E016E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F07ADDE-B45F-4D83-93A6-28981B306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C0731E2-0C21-4B22-80ED-72388BA2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9934D8F-F9DB-48B7-BF36-C0A7EFEE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832D0F8-C4FE-4C4D-A7BB-3ED94ABA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89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4D5BE-7F78-4C3A-8BAB-42568F2F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95E0F5-DD10-4213-A8C4-8D02CECC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58230AA-6F46-42CF-B756-ED9E2813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AB50A8-8821-4111-BD62-F0592C5A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89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08C20F-58BE-45FC-8306-59084491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F1B73E-AB78-4944-9E65-5CFEC306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67B3B7-F65A-485E-82F6-1E7661BF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53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ADDFE-5840-4C87-B553-CDB3F813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A595E1-3B45-401F-A5E9-204C5C1EA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EB8B91-74ED-4719-9712-D6203A653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3EB404-A3B2-4FC5-8A4C-618769F1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74E25B-3149-45BE-9D4F-51275AE4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195A19-8EE9-4C9F-8B3E-4C4EB1C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06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B215A-6400-49F3-B616-D709A406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F0461A-2FF7-4C5C-A158-39FBA531E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505FEE-C8E8-4DE6-9E98-74CD05E72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4D88BD-FC35-4C2D-9009-342D314B6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35AF79-772B-4DF8-9FE3-6731A47A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BBA3A2-3FF9-4369-A30D-9E7C5120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857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D049E7F-18DB-4E68-A45E-D09A78C7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E39C85-F872-467A-AFAF-D077C2B70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055D4F-BE0E-43B5-A315-03E845FD0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2663C-4E43-4625-9074-30A40B1496CA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971BEC-8D0D-4E1D-BDC0-7E9233130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6539CD-8BBE-4606-AAFF-013803A60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08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jpe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3.png"/><Relationship Id="rId4" Type="http://schemas.openxmlformats.org/officeDocument/2006/relationships/image" Target="../media/image1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693" y="2504513"/>
            <a:ext cx="6444208" cy="1434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188641"/>
            <a:ext cx="7772400" cy="1791421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Plantenkennis</a:t>
            </a:r>
            <a:br>
              <a:rPr lang="nl-NL" sz="2800" dirty="0"/>
            </a:br>
            <a:r>
              <a:rPr lang="nl-NL" sz="2800" dirty="0">
                <a:solidFill>
                  <a:schemeClr val="bg1"/>
                </a:solidFill>
              </a:rPr>
              <a:t>2</a:t>
            </a:r>
            <a:br>
              <a:rPr lang="nl-NL" dirty="0"/>
            </a:br>
            <a:r>
              <a:rPr lang="nl-NL" sz="2400" b="1" dirty="0"/>
              <a:t>Snijbloemen 30 stuks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11DA9DC-8F8D-4720-A3B5-F711C043C0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405" y="4445693"/>
            <a:ext cx="2053491" cy="206045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9EDC50E-A92F-4AA2-B23C-ECBD84BD7D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782" y="4490945"/>
            <a:ext cx="1896020" cy="204233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DA12DFC-86B7-4C6B-947D-B51C3A204C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10" y="3033875"/>
            <a:ext cx="1414395" cy="349940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BE06128-EC43-44A2-9FC6-B64177D286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982" y="4463807"/>
            <a:ext cx="1298560" cy="19752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73487F6-05D9-44A7-8246-9645291329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876" y="4490945"/>
            <a:ext cx="1306828" cy="174695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856FFF-870F-472D-9107-5A139850D34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038" y="4372237"/>
            <a:ext cx="1100685" cy="206045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85B05FA-FD54-447E-9953-870EEAE7118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057" y="3856265"/>
            <a:ext cx="1414395" cy="263753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BD3439F-7F7A-4187-A422-F0B5ADE7AE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641" y="2991628"/>
            <a:ext cx="2176461" cy="3502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942221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Chrysanthemum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855845" y="57058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chrysant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099847-3118-482D-ABB4-AF89F8285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88" y="778733"/>
            <a:ext cx="4256224" cy="444165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A51BF33-DE62-4C79-A990-93B984493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14" r="7152" b="14546"/>
          <a:stretch/>
        </p:blipFill>
        <p:spPr>
          <a:xfrm>
            <a:off x="7880465" y="962906"/>
            <a:ext cx="2138180" cy="170585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AC1C841-FD61-4833-B411-DB0E6E918A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335" y="2937045"/>
            <a:ext cx="1562793" cy="15627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31CDFC6-CC34-481A-B798-73E0618603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7111"/>
          <a:stretch/>
        </p:blipFill>
        <p:spPr>
          <a:xfrm>
            <a:off x="7997055" y="2984329"/>
            <a:ext cx="1905000" cy="151551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FE93A80-AE45-49FF-A6FE-72E293E660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222" y="897644"/>
            <a:ext cx="1755906" cy="19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720397" y="4735513"/>
            <a:ext cx="7897429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Iris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14600" y="567997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lis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6D9DF02-D6A3-47F3-B8C7-11EAEECC7C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9"/>
          <a:stretch/>
        </p:blipFill>
        <p:spPr>
          <a:xfrm>
            <a:off x="961661" y="295101"/>
            <a:ext cx="4308438" cy="63841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2DC9EDD-7B68-4990-BBDA-8195267F3B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838"/>
          <a:stretch/>
        </p:blipFill>
        <p:spPr>
          <a:xfrm>
            <a:off x="6308060" y="2412091"/>
            <a:ext cx="1630983" cy="184888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F1C3AA9-7419-458D-80C0-3146063DFE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400" y="714895"/>
            <a:ext cx="1593003" cy="159300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CC524DD-A4C4-4BCF-AC73-F5B308E7C3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81" t="5697" r="24828" b="54125"/>
          <a:stretch/>
        </p:blipFill>
        <p:spPr>
          <a:xfrm>
            <a:off x="8254539" y="714894"/>
            <a:ext cx="1787839" cy="159300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E6551A7-7A5F-4F8F-92E3-857718E666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487" y="2412091"/>
            <a:ext cx="1455469" cy="181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44655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Forsythia intermedia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254034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chinees klokje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B6AFF1-581C-4CFE-9204-502D356D1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38" y="604008"/>
            <a:ext cx="3928166" cy="589372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F7700DC-8811-4FCA-A247-B5302681EA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65183" y="1391590"/>
            <a:ext cx="3947907" cy="259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123893" y="4726729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Freesia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037517" y="5582516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kaaps</a:t>
            </a:r>
            <a:r>
              <a:rPr lang="nl-NL" sz="2400" dirty="0"/>
              <a:t> lelietje ter dalen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CA981EF-5C92-4FCD-8EAF-27F9AEB704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74"/>
          <a:stretch/>
        </p:blipFill>
        <p:spPr>
          <a:xfrm>
            <a:off x="0" y="793087"/>
            <a:ext cx="4623392" cy="507907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79F4154-F182-433D-B736-D5453A1CA8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272" y="712812"/>
            <a:ext cx="1178956" cy="157194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168EEEE-7518-4814-A749-880BD155CC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234" y="539225"/>
            <a:ext cx="1605789" cy="191911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CB2711D-6190-430E-9074-C69447396B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024" y="2690675"/>
            <a:ext cx="1248411" cy="163013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600B36A-5320-43E8-B675-B94B7BB871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445" y="2751454"/>
            <a:ext cx="1084778" cy="16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Gerbera</a:t>
            </a:r>
          </a:p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gerbera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2DD8A2D-4ACF-41A5-B0E4-AD88E4198D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23" y="720134"/>
            <a:ext cx="5306291" cy="464300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DC24DDB-5314-4660-B174-5CDD2947F1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134" y="177635"/>
            <a:ext cx="1564871" cy="197173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03F6E23-B584-41CD-82D6-AECA9779DC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976" y="2661739"/>
            <a:ext cx="1971738" cy="197173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AA86652-4DBA-40C1-9601-F09D60863F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42670" y="2788859"/>
            <a:ext cx="1592950" cy="184751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B3CE904-E134-4874-96EC-CF1C0C76A3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288" y="452361"/>
            <a:ext cx="1885200" cy="18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D1B9920-CF9C-4568-B8DD-02C3029DF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29352"/>
            <a:ext cx="3280756" cy="328075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Gladiolus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zwaardlelie of gladiool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EDAA0D6-34CC-4C9A-B022-B742129BB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45" y="538992"/>
            <a:ext cx="4076704" cy="611505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E7785F4-B551-43B1-95A5-227155C41E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07" r="14207"/>
          <a:stretch/>
        </p:blipFill>
        <p:spPr>
          <a:xfrm>
            <a:off x="8354292" y="805080"/>
            <a:ext cx="1679170" cy="342913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AE4306E-1939-451E-8B29-6A1D01910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9294" y="1010254"/>
            <a:ext cx="1757065" cy="32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Gloriosa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08856" y="5758575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klimlelie of prachtlelie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56ACE85-00A1-4E7D-961C-8C9F5B9B8A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276" b="7758"/>
          <a:stretch/>
        </p:blipFill>
        <p:spPr>
          <a:xfrm>
            <a:off x="437815" y="390698"/>
            <a:ext cx="4433443" cy="632598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1D52354-D7A4-434C-988B-50C144CD7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159"/>
          <a:stretch/>
        </p:blipFill>
        <p:spPr>
          <a:xfrm>
            <a:off x="6560820" y="1841205"/>
            <a:ext cx="2910836" cy="21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396003" y="4800467"/>
            <a:ext cx="8188571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Gypsophila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21753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gipskruid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6B4806E-47AB-4F9D-9162-C729AC343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47" y="667626"/>
            <a:ext cx="4922509" cy="525934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638B29D-2248-4ED8-BF12-D656CD4119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781435"/>
            <a:ext cx="3253154" cy="36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Helianthus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zonnebloem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FC65D85-4414-4E08-9813-DD7252F52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77" y="400054"/>
            <a:ext cx="5793967" cy="579396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BF68062-3BF7-446C-8F1D-EC20BBD796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15"/>
          <a:stretch/>
        </p:blipFill>
        <p:spPr>
          <a:xfrm>
            <a:off x="5948444" y="800485"/>
            <a:ext cx="3671801" cy="34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2341B15-585D-4D08-A9C4-D3ED6501E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5" r="14275" b="25274"/>
          <a:stretch/>
        </p:blipFill>
        <p:spPr>
          <a:xfrm>
            <a:off x="6273254" y="1514286"/>
            <a:ext cx="2052114" cy="301284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752713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Hyacinthus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666337" y="569316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hyacint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66B944F-FEC3-4DEA-BC5A-5C869327F4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28" y="702425"/>
            <a:ext cx="4297041" cy="545314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B5B41E3-57AC-4A84-BAA6-9F64B24102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5281"/>
          <a:stretch/>
        </p:blipFill>
        <p:spPr>
          <a:xfrm>
            <a:off x="8133687" y="1514286"/>
            <a:ext cx="1695450" cy="301284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661DB05-240C-4A6E-930E-772FD81ECF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18" b="36996"/>
          <a:stretch/>
        </p:blipFill>
        <p:spPr>
          <a:xfrm>
            <a:off x="5602777" y="1845425"/>
            <a:ext cx="1267805" cy="258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Alstroemeria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incalelie</a:t>
            </a: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F6F00B4-B0D7-4699-9ADD-0167EF24E5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445" y="530434"/>
            <a:ext cx="1800439" cy="180043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D4EFC31-1E71-4DD0-A6F1-AA06B41464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25" y="530434"/>
            <a:ext cx="1800439" cy="180043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70BE6E9-8418-4F9C-83BA-1185E472BC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444" y="2726688"/>
            <a:ext cx="1800439" cy="180043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1E96033-DF49-4BE0-8154-DFFB6D8C09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25" y="2726688"/>
            <a:ext cx="1800439" cy="180043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142CEC7-B7F2-41F4-81C5-F0FE857A4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159" y="886388"/>
            <a:ext cx="4691451" cy="469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8091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Hypericum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hertshooi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2B2BC2-3533-472A-AD62-B6D075DFD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57" y="615433"/>
            <a:ext cx="3571388" cy="538635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E2A1BD0-8C50-4E36-AA79-DBD37C8134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269" y="905146"/>
            <a:ext cx="5094990" cy="31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638152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Hippeastrum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51776" y="5746161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amaryllis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52495D-C14F-4C36-BB1C-E9D81184CD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14" y="781396"/>
            <a:ext cx="5415450" cy="54154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56841F5-1692-4013-89F3-A6EA9EEE3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938" y="311138"/>
            <a:ext cx="1941312" cy="361726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ED282B-596B-486A-BA38-484A0DF2B2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127"/>
          <a:stretch/>
        </p:blipFill>
        <p:spPr>
          <a:xfrm>
            <a:off x="6810350" y="549167"/>
            <a:ext cx="2143330" cy="361726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42090AE-77ED-4560-AA29-EEEA173EB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780" y="581135"/>
            <a:ext cx="2143330" cy="34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0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667076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Kniphofia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vuurpijl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93D1B2D-BFA5-465E-855D-1A8A536EF5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69" y="543148"/>
            <a:ext cx="4187952" cy="571084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330E9A9-0375-4FEC-85DD-B5047A37BC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45" t="-789" r="32939" b="48578"/>
          <a:stretch/>
        </p:blipFill>
        <p:spPr>
          <a:xfrm>
            <a:off x="7107383" y="1263534"/>
            <a:ext cx="2175922" cy="25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Lathyrus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25078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pronkerwt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55ECAAA-CDB9-4844-BF52-20A2FCE91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59" y="604008"/>
            <a:ext cx="3719772" cy="51483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A107FDF-2713-49EC-8350-E4B313664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633" y="719767"/>
            <a:ext cx="2146316" cy="322533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4338735-F369-43B5-B200-2F94C3BCE4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75"/>
          <a:stretch/>
        </p:blipFill>
        <p:spPr>
          <a:xfrm>
            <a:off x="7617755" y="719766"/>
            <a:ext cx="1912090" cy="322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0206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Lilium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4" y="5691320"/>
            <a:ext cx="7179585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lelie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9347094-D828-4616-B054-3A853BF85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5" y="809625"/>
            <a:ext cx="5238750" cy="52387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D0A0CF4-DEA8-497E-93A6-70CD3700A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248" y="1514286"/>
            <a:ext cx="2259503" cy="301655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82FFAD5-E679-462A-A006-97E2EDEBD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303" y="1264083"/>
            <a:ext cx="1894838" cy="3268873"/>
          </a:xfrm>
          <a:prstGeom prst="rect">
            <a:avLst/>
          </a:prstGeom>
        </p:spPr>
      </p:pic>
      <p:pic>
        <p:nvPicPr>
          <p:cNvPr id="1026" name="Picture 2" descr="Mooie Witte Lelie Bloemen, GeÃ¯soleerd Op Wit Royalty-Vrije Foto, Plaatjes,  Beelden En Stock Fotografie. Image 8265632.">
            <a:extLst>
              <a:ext uri="{FF2B5EF4-FFF2-40B4-BE49-F238E27FC236}">
                <a16:creationId xmlns:a16="http://schemas.microsoft.com/office/drawing/2014/main" id="{AA93AA54-7DFC-4354-B2A3-3CD8BAB83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545" y="1136748"/>
            <a:ext cx="1968154" cy="33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80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0206" y="505101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Limonium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statice</a:t>
            </a:r>
            <a:r>
              <a:rPr lang="nl-NL" sz="2400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0279DB1-2442-42AC-81AE-9662A2F0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77"/>
          <a:stretch/>
        </p:blipFill>
        <p:spPr>
          <a:xfrm>
            <a:off x="354527" y="737235"/>
            <a:ext cx="5153891" cy="543912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4055947-07F8-457E-ACCB-E82C63AFB4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19" y="490070"/>
            <a:ext cx="2125251" cy="212525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7D02BF2-0AF5-4704-9DAB-4F29C2232F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790" y="453721"/>
            <a:ext cx="2121130" cy="212113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3ADB1F2-6B74-43EF-9DC9-BEF1DD04CA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24973">
            <a:off x="6215766" y="2862407"/>
            <a:ext cx="2183492" cy="145748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7F3A47C-6772-4992-86EB-BC1F422000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747" y="2828766"/>
            <a:ext cx="1952276" cy="195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0206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Narcissus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narcis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A142D47-69D1-473C-910F-C1AF0E78A7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25" y="604008"/>
            <a:ext cx="3964890" cy="595191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ED48904-0D75-400F-804F-0D2EE214D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385"/>
          <a:stretch/>
        </p:blipFill>
        <p:spPr>
          <a:xfrm>
            <a:off x="7230081" y="994635"/>
            <a:ext cx="2163301" cy="322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45268" y="4780557"/>
            <a:ext cx="7956427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Phlox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4" y="5691320"/>
            <a:ext cx="7179585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vlambloem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EBEDF78-0A0B-4E6F-B1CC-5D1DD8E47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28" r="20275"/>
          <a:stretch/>
        </p:blipFill>
        <p:spPr>
          <a:xfrm>
            <a:off x="4831827" y="1859800"/>
            <a:ext cx="2233236" cy="257363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E337030-9C19-4524-8718-56921CF313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792" y="1751019"/>
            <a:ext cx="1769674" cy="26545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363C098-6EF9-4828-ACAA-146FC40F51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81" r="14934"/>
          <a:stretch/>
        </p:blipFill>
        <p:spPr>
          <a:xfrm>
            <a:off x="6892118" y="2094397"/>
            <a:ext cx="1769674" cy="233903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DD63C5B-8FFD-4C45-AE72-5DE45BB57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93" y="1514771"/>
            <a:ext cx="3538174" cy="482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4E185EB-10EA-4016-9FE5-BF76A01A3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099" y="1621038"/>
            <a:ext cx="1814254" cy="264334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7350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Rosa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roos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98CB8EB-C891-40CF-A75F-9789DC128E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714" y="1487978"/>
            <a:ext cx="1680874" cy="277640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14BDC2-79FF-45C6-9422-3CD5E8A50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352" y="1586096"/>
            <a:ext cx="1814253" cy="271151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1C5C5B3-3548-40FC-A9E3-50C64E8F0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48" y="1114731"/>
            <a:ext cx="4481599" cy="462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5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951505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Syringa</a:t>
            </a:r>
            <a:r>
              <a:rPr lang="nl-NL" b="1" dirty="0">
                <a:solidFill>
                  <a:srgbClr val="92D050"/>
                </a:solidFill>
              </a:rPr>
              <a:t> vulgaris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sering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3E4DB2B-71D7-4B32-92F1-B8D7CC7DD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51" y="1852320"/>
            <a:ext cx="4097260" cy="367564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F88F9C7-40E9-46A6-B9FF-6784F1E85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168" y="2730630"/>
            <a:ext cx="2233663" cy="214587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452CC16-8CE7-4D8C-B104-776810B3F7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156" y="2553486"/>
            <a:ext cx="1505317" cy="214587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9A7D592-9FA1-4719-8EF5-6626973E13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794" r="43767"/>
          <a:stretch/>
        </p:blipFill>
        <p:spPr>
          <a:xfrm rot="5400000">
            <a:off x="5206599" y="703787"/>
            <a:ext cx="1867985" cy="181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7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2812" y="4832386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Anthurium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466436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lakanthurium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9AA970-BBAA-4104-87CA-14856C5614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000" y="313280"/>
            <a:ext cx="1695043" cy="173850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FB861E5-B9A5-41E3-8D4F-1B35C522BC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021" y="313280"/>
            <a:ext cx="1695043" cy="17385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1D91C29-1695-4AE0-9098-7762AF5EEB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15" y="2556873"/>
            <a:ext cx="1695043" cy="173850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38457E2-0447-4F62-BF41-9CC4FCCA5D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999" y="2651951"/>
            <a:ext cx="1695043" cy="173850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2B028FD-1EC6-4782-8E33-D07BCAB34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792" y="854204"/>
            <a:ext cx="44767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6952219-5072-4CF1-9926-1213F0453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37" r="20097"/>
          <a:stretch/>
        </p:blipFill>
        <p:spPr>
          <a:xfrm>
            <a:off x="8985521" y="1282314"/>
            <a:ext cx="1366906" cy="266112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2A9989E-CAED-421C-8D59-F13D3C8A6B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22" t="3253" r="27082" b="-3253"/>
          <a:stretch/>
        </p:blipFill>
        <p:spPr>
          <a:xfrm>
            <a:off x="7838900" y="1082896"/>
            <a:ext cx="1521875" cy="302586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CDC80A6-3E18-4E7F-9455-C0CFB3F043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77" r="26738"/>
          <a:stretch/>
        </p:blipFill>
        <p:spPr>
          <a:xfrm>
            <a:off x="6847248" y="1082896"/>
            <a:ext cx="1366906" cy="293424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11770" y="475362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Tulipa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tulp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5F569F9-4F6A-4540-96D0-E2B364703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18" y="928820"/>
            <a:ext cx="5197660" cy="519766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D4C1721-2E7D-4E33-BBE0-25E68C7C8A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376" t="-1082" r="31039" b="1082"/>
          <a:stretch/>
        </p:blipFill>
        <p:spPr>
          <a:xfrm>
            <a:off x="5961388" y="1082896"/>
            <a:ext cx="1366907" cy="29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0206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Viburnum</a:t>
            </a:r>
            <a:r>
              <a:rPr lang="nl-NL" b="1" dirty="0">
                <a:solidFill>
                  <a:srgbClr val="92D050"/>
                </a:solidFill>
              </a:rPr>
              <a:t>  </a:t>
            </a:r>
            <a:r>
              <a:rPr lang="nl-NL" b="1" dirty="0" err="1">
                <a:solidFill>
                  <a:srgbClr val="92D050"/>
                </a:solidFill>
              </a:rPr>
              <a:t>opulus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4" y="5691320"/>
            <a:ext cx="7179585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sneeuwbal of </a:t>
            </a:r>
            <a:r>
              <a:rPr lang="nl-NL" sz="2400" dirty="0" err="1"/>
              <a:t>gelderse</a:t>
            </a:r>
            <a:r>
              <a:rPr lang="nl-NL" sz="2400" dirty="0"/>
              <a:t> roos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527B5D5-2EE8-430B-8FF3-310A0DCAA7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98" y="723206"/>
            <a:ext cx="4438988" cy="578682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2E84E9D-16DD-4357-8A03-CC7450E11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041" y="1095895"/>
            <a:ext cx="2764588" cy="276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6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354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Asparagus </a:t>
            </a:r>
            <a:r>
              <a:rPr lang="nl-NL" b="1" dirty="0" err="1">
                <a:solidFill>
                  <a:srgbClr val="92D050"/>
                </a:solidFill>
              </a:rPr>
              <a:t>densiflorus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sierasperge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EBF877C-46AF-46A6-BD3E-D8D86F095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413" y="1072342"/>
            <a:ext cx="3275636" cy="327563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EA1B7E1-4827-4BB7-8170-15CB2E70C1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72" t="5974" r="17914" b="11660"/>
          <a:stretch/>
        </p:blipFill>
        <p:spPr>
          <a:xfrm>
            <a:off x="731519" y="1030944"/>
            <a:ext cx="4671754" cy="579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910233" y="498648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Aster </a:t>
            </a:r>
            <a:r>
              <a:rPr lang="nl-NL" b="1" dirty="0" err="1">
                <a:solidFill>
                  <a:srgbClr val="92D050"/>
                </a:solidFill>
              </a:rPr>
              <a:t>novi-belgii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749826" y="5869339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herfstaster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EF591B7-C1BA-4FFD-82E2-852AFC917D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80" t="4245" r="28094" b="-4245"/>
          <a:stretch/>
        </p:blipFill>
        <p:spPr>
          <a:xfrm>
            <a:off x="5528895" y="557386"/>
            <a:ext cx="1604661" cy="198122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620F4DB-8E1A-47EF-B29C-71597776D9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80" t="407" r="20903" b="-407"/>
          <a:stretch/>
        </p:blipFill>
        <p:spPr>
          <a:xfrm>
            <a:off x="5521577" y="2698702"/>
            <a:ext cx="1895303" cy="204493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FBC0A5D-C5D0-47C4-9415-1CF9D12741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9" r="21872"/>
          <a:stretch/>
        </p:blipFill>
        <p:spPr>
          <a:xfrm>
            <a:off x="7789025" y="572823"/>
            <a:ext cx="2036619" cy="198122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68E58E1-E742-4E63-A7B7-7675700793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5" b="9726"/>
          <a:stretch/>
        </p:blipFill>
        <p:spPr>
          <a:xfrm>
            <a:off x="433021" y="700189"/>
            <a:ext cx="4383149" cy="51419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EA0038B-AE86-48EF-BB33-56152EBDC6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287" y="2941550"/>
            <a:ext cx="1802083" cy="180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0206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Celosia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hanekam</a:t>
            </a:r>
            <a:r>
              <a:rPr lang="nl-NL" sz="2400" dirty="0"/>
              <a:t>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7649A0B-DE10-4948-8EEC-031B21C4F5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754" y="2643775"/>
            <a:ext cx="1730430" cy="188335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3743891-81F2-444A-9CD1-2165B362FC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281" y="2873060"/>
            <a:ext cx="1730430" cy="173043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18025CB-7D0C-4DD6-B52A-44B4B06833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23" r="10774" b="14885"/>
          <a:stretch/>
        </p:blipFill>
        <p:spPr>
          <a:xfrm>
            <a:off x="7299874" y="546694"/>
            <a:ext cx="1974336" cy="214881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443609E-70C3-4ECD-BB9A-62535E7E37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184" t="-2177" r="23272" b="47003"/>
          <a:stretch/>
        </p:blipFill>
        <p:spPr>
          <a:xfrm>
            <a:off x="5204447" y="689619"/>
            <a:ext cx="2266527" cy="18531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7766B30-CDD8-41D3-9249-CC4ABCD84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77" y="854265"/>
            <a:ext cx="4286250" cy="459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902463" y="4686583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Convallaria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majalis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816087" y="561711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lelietje van dalen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3BB2447-1EA4-4A3C-8E4A-D5DA96D26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125" y="1089222"/>
            <a:ext cx="3052762" cy="305276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DB93BCA-B93E-4F4B-8F88-5C21FAD2C1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39" y="580345"/>
            <a:ext cx="4856075" cy="48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ED6F2D3-6559-410F-B363-AEEEE12FF2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869" y="739834"/>
            <a:ext cx="2382595" cy="335869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326971" y="4747209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Cymbidium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240595" y="5639105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orchidee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19BDB18-0144-4227-A5D0-158D37159A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989" y="911991"/>
            <a:ext cx="1215526" cy="335869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1853063-45D0-403F-B5D5-4A63CB25A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317" y="889879"/>
            <a:ext cx="1417439" cy="349899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04B0635-443E-4F42-B912-5F439CDB1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433" y="739834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72704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Dianthus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645510" y="568147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anjer of duizendschoon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35891BD-83E1-4890-A576-2FAEA93E3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9" y="467417"/>
            <a:ext cx="5301615" cy="53016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E41E72B-05FB-4756-9AD9-2EC224F8E5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668" y="605995"/>
            <a:ext cx="1461149" cy="177773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B34116A-9E5B-4706-824B-3EFF49804E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742"/>
          <a:stretch/>
        </p:blipFill>
        <p:spPr>
          <a:xfrm>
            <a:off x="6343292" y="678832"/>
            <a:ext cx="1676400" cy="177773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EE89526-48CB-4EBD-95EC-4C8CAEBF5B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3" t="787" r="-1" b="16224"/>
          <a:stretch/>
        </p:blipFill>
        <p:spPr>
          <a:xfrm>
            <a:off x="6488098" y="2537004"/>
            <a:ext cx="1637987" cy="186443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B99AB67-3D77-485B-8115-1FBEF317C7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5578"/>
          <a:stretch/>
        </p:blipFill>
        <p:spPr>
          <a:xfrm>
            <a:off x="8391704" y="2560897"/>
            <a:ext cx="1743075" cy="195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4" ma:contentTypeDescription="Een nieuw document maken." ma:contentTypeScope="" ma:versionID="3507203b52f238f4f5edac15263b20c4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781c513ebf70725165451d7d4cc5f384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2B2C0A-9DEE-4F63-99A9-04F50BE09E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6F589C-1E15-4B26-9825-1299B6B695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87C6BC-3154-4A23-9F68-1FBCE4EFE0F2}">
  <ds:schemaRefs>
    <ds:schemaRef ds:uri="bfe1b49f-1cd4-47d5-a3dc-4ad9ba0da7af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c2e09757-d42c-4fcd-ae27-c71d4b25821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93</Words>
  <Application>Microsoft Office PowerPoint</Application>
  <PresentationFormat>Breedbeeld</PresentationFormat>
  <Paragraphs>63</Paragraphs>
  <Slides>31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Kantoorthema</vt:lpstr>
      <vt:lpstr>Plantenkennis 2 Snijbloemen 30 stuks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Plantenkennis Vaste planten en heesters 35 stuks</dc:title>
  <dc:creator>Gé Verbeek</dc:creator>
  <cp:lastModifiedBy>Bertus Boer</cp:lastModifiedBy>
  <cp:revision>110</cp:revision>
  <dcterms:created xsi:type="dcterms:W3CDTF">2020-11-27T18:47:53Z</dcterms:created>
  <dcterms:modified xsi:type="dcterms:W3CDTF">2024-03-07T13:38:55Z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